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06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US 290 HWY / WILLIAM CANNON DR
Intersection ID: 5144899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Straight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06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US 290 HWY / WILLIAM CANNON DR
Intersection ID: 5144899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Straight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0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US 290 HWY / WILLIAM CANNON DR
Intersection ID: 5144899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U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On Red Arrow After 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0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US 290 HWY / WILLIAM CANNON DR
Intersection ID: 5144899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On Red Arrow After 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U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